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86" r:id="rId3"/>
    <p:sldId id="287" r:id="rId4"/>
    <p:sldId id="288" r:id="rId5"/>
    <p:sldId id="289" r:id="rId6"/>
    <p:sldId id="290" r:id="rId7"/>
    <p:sldId id="291" r:id="rId8"/>
    <p:sldId id="292" r:id="rId9"/>
    <p:sldId id="301" r:id="rId10"/>
    <p:sldId id="297" r:id="rId11"/>
    <p:sldId id="300" r:id="rId12"/>
    <p:sldId id="306" r:id="rId13"/>
    <p:sldId id="305" r:id="rId14"/>
    <p:sldId id="295" r:id="rId15"/>
    <p:sldId id="299" r:id="rId16"/>
    <p:sldId id="302" r:id="rId17"/>
    <p:sldId id="296" r:id="rId18"/>
    <p:sldId id="294" r:id="rId19"/>
    <p:sldId id="304" r:id="rId20"/>
    <p:sldId id="303" r:id="rId21"/>
    <p:sldId id="278" r:id="rId22"/>
    <p:sldId id="276" r:id="rId23"/>
    <p:sldId id="277" r:id="rId24"/>
    <p:sldId id="307" r:id="rId25"/>
    <p:sldId id="311" r:id="rId26"/>
    <p:sldId id="283" r:id="rId27"/>
    <p:sldId id="309" r:id="rId28"/>
    <p:sldId id="310" r:id="rId29"/>
    <p:sldId id="265" r:id="rId30"/>
    <p:sldId id="280" r:id="rId31"/>
    <p:sldId id="312" r:id="rId32"/>
    <p:sldId id="258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 autoAdjust="0"/>
    <p:restoredTop sz="94662" autoAdjust="0"/>
  </p:normalViewPr>
  <p:slideViewPr>
    <p:cSldViewPr>
      <p:cViewPr>
        <p:scale>
          <a:sx n="76" d="100"/>
          <a:sy n="76" d="100"/>
        </p:scale>
        <p:origin x="-96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3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D039B4-C6C9-4014-983E-700A81EF04D8}" type="datetimeFigureOut">
              <a:rPr lang="ru-RU" smtClean="0"/>
              <a:pPr>
                <a:defRPr/>
              </a:pPr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4D528A-13F1-4C46-80B6-D667B8A30BE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35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BF9F7F-5352-40D1-BD8E-9BA614EAEF03}" type="datetimeFigureOut">
              <a:rPr lang="ru-RU" smtClean="0"/>
              <a:pPr>
                <a:defRPr/>
              </a:pPr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1B9D75-5F4A-4397-B546-220AD97F79B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84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BA8855-9A38-465B-8435-939E589A421F}" type="datetimeFigureOut">
              <a:rPr lang="ru-RU" smtClean="0"/>
              <a:pPr>
                <a:defRPr/>
              </a:pPr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72D64-D744-4C39-9201-9AD5484F536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25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7B773A-858B-4ACA-997D-B254E9562280}" type="datetimeFigureOut">
              <a:rPr lang="ru-RU" smtClean="0"/>
              <a:pPr>
                <a:defRPr/>
              </a:pPr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01C146-BA75-4B7B-86BB-71441EB82E5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88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B9DAFD-1D76-42C4-857E-A7DE42CCB818}" type="datetimeFigureOut">
              <a:rPr lang="ru-RU" smtClean="0"/>
              <a:pPr>
                <a:defRPr/>
              </a:pPr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A0668C-9557-4892-BC2C-42735A645FA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49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9D4239-3145-4FE3-9BF4-6D02C9016048}" type="datetimeFigureOut">
              <a:rPr lang="ru-RU" smtClean="0"/>
              <a:pPr>
                <a:defRPr/>
              </a:pPr>
              <a:t>12.04.2017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5385EA-A441-4493-BEC5-677137EACE6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12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A360F8-2D34-45AE-9C30-B2BC02A8A8F0}" type="datetimeFigureOut">
              <a:rPr lang="ru-RU" smtClean="0"/>
              <a:pPr>
                <a:defRPr/>
              </a:pPr>
              <a:t>12.04.2017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0B466D-0730-4723-A816-856EBD3CB1D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56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5A5BF8-CEFF-4498-9E5B-0659B1BEA140}" type="datetimeFigureOut">
              <a:rPr lang="ru-RU" smtClean="0"/>
              <a:pPr>
                <a:defRPr/>
              </a:pPr>
              <a:t>12.04.2017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6411B1-DBE8-4504-9E58-03DE57CD9BB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81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52A29-64BE-47EC-A752-C8237B6688A4}" type="datetimeFigureOut">
              <a:rPr lang="ru-RU" smtClean="0"/>
              <a:pPr>
                <a:defRPr/>
              </a:pPr>
              <a:t>12.04.2017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7791E-071A-435A-9D78-115F50E04F6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26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0AE6D3-526A-4EA5-9047-E4221578B1B7}" type="datetimeFigureOut">
              <a:rPr lang="ru-RU" smtClean="0"/>
              <a:pPr>
                <a:defRPr/>
              </a:pPr>
              <a:t>12.04.2017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3A9D2F-F98D-4F0F-8F02-8D6D8CF8A86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97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59C37D-6148-4073-A707-89C011CF4259}" type="datetimeFigureOut">
              <a:rPr lang="ru-RU" smtClean="0"/>
              <a:pPr>
                <a:defRPr/>
              </a:pPr>
              <a:t>12.04.2017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DF4AC6-615E-4D93-8FB4-7688C78EC8A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95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 smtClean="0"/>
              <a:pPr>
                <a:defRPr/>
              </a:pPr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B1530D3-511C-4B54-ADD1-26E4A84C043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9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357290" y="3887801"/>
            <a:ext cx="7358063" cy="1470025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Наш детский сад </a:t>
            </a:r>
            <a:br>
              <a:rPr lang="ru-RU" b="1" i="1" dirty="0" smtClean="0"/>
            </a:br>
            <a:r>
              <a:rPr lang="ru-RU" sz="2400" b="1" i="1" dirty="0" smtClean="0"/>
              <a:t>муниципальное бюджетное дошкольное образовательное учреждение «Детский сад № 25»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285728"/>
            <a:ext cx="7400925" cy="1785950"/>
          </a:xfrm>
        </p:spPr>
        <p:txBody>
          <a:bodyPr rtlCol="0"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endParaRPr lang="ru-RU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Admin\Desktop\Новая папка\Asmrok8J3O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8" t="9637" r="8990" b="13941"/>
          <a:stretch/>
        </p:blipFill>
        <p:spPr bwMode="auto">
          <a:xfrm>
            <a:off x="5716" y="95715"/>
            <a:ext cx="5142348" cy="64737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\Desktop\Новая папка\TyaGCshi4C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0"/>
          <a:stretch/>
        </p:blipFill>
        <p:spPr bwMode="auto">
          <a:xfrm>
            <a:off x="4971679" y="87223"/>
            <a:ext cx="4172321" cy="6482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46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63" name="Picture 3" descr="C:\Users\Admin\Desktop\Новая папка\moqjoQ5Y2d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" r="3394"/>
          <a:stretch/>
        </p:blipFill>
        <p:spPr bwMode="auto">
          <a:xfrm>
            <a:off x="110574" y="79819"/>
            <a:ext cx="4461426" cy="65103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\Desktop\Новая папка\ySOaH8lVPa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936" y="183641"/>
            <a:ext cx="4727025" cy="6302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58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dmin\Desktop\IMG_02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2" y="23708"/>
            <a:ext cx="9006155" cy="6754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66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6562" name="Picture 2" descr="C:\Users\Admin\Desktop\Новая папка\IMG_02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95" y="83546"/>
            <a:ext cx="8921209" cy="66909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88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C:\Users\Admin\Desktop\Новая папка\DSCN06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4" y="116630"/>
            <a:ext cx="8988971" cy="67413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51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Admin\Desktop\Новая папка\мам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1" y="94320"/>
            <a:ext cx="8892478" cy="6669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78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 descr="C:\Users\Admin\Desktop\Новая папка\2014-11-28 08-49-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7" y="107559"/>
            <a:ext cx="8974466" cy="6725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71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Admin\Desktop\Новая папка\мам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436"/>
            <a:ext cx="9252520" cy="6939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7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C:\Users\Admin\Desktop\Новая папка\рос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7" y="39441"/>
            <a:ext cx="9037905" cy="67791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69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Admin\Desktop\IMG_06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6" y="476672"/>
            <a:ext cx="9145660" cy="6093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6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ДС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577" y="404664"/>
            <a:ext cx="5530608" cy="5454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7"/>
            <a:ext cx="4248472" cy="2830877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Открытие</a:t>
            </a:r>
            <a:r>
              <a:rPr lang="ru-RU" dirty="0"/>
              <a:t> </a:t>
            </a:r>
            <a:r>
              <a:rPr lang="ru-RU" dirty="0" smtClean="0"/>
              <a:t>детского</a:t>
            </a:r>
            <a:r>
              <a:rPr lang="ru-RU" dirty="0"/>
              <a:t> </a:t>
            </a:r>
            <a:r>
              <a:rPr lang="ru-RU" dirty="0" smtClean="0"/>
              <a:t>сада </a:t>
            </a:r>
            <a:br>
              <a:rPr lang="ru-RU" dirty="0" smtClean="0"/>
            </a:br>
            <a:r>
              <a:rPr lang="ru-RU" dirty="0" smtClean="0"/>
              <a:t>в 2010 году</a:t>
            </a:r>
            <a:endParaRPr lang="ru-RU" dirty="0"/>
          </a:p>
        </p:txBody>
      </p:sp>
      <p:pic>
        <p:nvPicPr>
          <p:cNvPr id="1027" name="Picture 3" descr="C:\Users\Admin\Desktop\ДС\открыт дет сад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4" y="3227296"/>
            <a:ext cx="5403482" cy="35843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07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0658" name="Picture 2" descr="C:\Users\Admin\Desktop\Новая папка\IMG_06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8" y="389813"/>
            <a:ext cx="9100972" cy="6063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7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3" r="14833" b="6626"/>
          <a:stretch/>
        </p:blipFill>
        <p:spPr bwMode="auto">
          <a:xfrm>
            <a:off x="135979" y="723178"/>
            <a:ext cx="8872041" cy="5658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66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88640"/>
            <a:ext cx="8712967" cy="6534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86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6984" cy="66427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872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5778" name="Picture 2" descr="C:\Users\Admin\Desktop\Новая папка\DSC051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8" y="82925"/>
            <a:ext cx="8929644" cy="6692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7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C:\Users\Admin\Desktop\Новая папка\IMG_02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3" y="116632"/>
            <a:ext cx="8903973" cy="66779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19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1" r="12523" b="16417"/>
          <a:stretch/>
        </p:blipFill>
        <p:spPr bwMode="auto">
          <a:xfrm>
            <a:off x="107504" y="404664"/>
            <a:ext cx="8964488" cy="60973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747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Admin\Desktop\DSCN54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" y="188640"/>
            <a:ext cx="8796468" cy="6597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38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Admin\Desktop\DSC_02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89" y="501276"/>
            <a:ext cx="8936821" cy="5952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43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404664"/>
            <a:ext cx="9014296" cy="6009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23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22712" cy="1714202"/>
          </a:xfrm>
        </p:spPr>
        <p:txBody>
          <a:bodyPr/>
          <a:lstStyle/>
          <a:p>
            <a:r>
              <a:rPr lang="ru-RU" dirty="0" smtClean="0"/>
              <a:t>Наши группы</a:t>
            </a:r>
            <a:endParaRPr lang="ru-RU" dirty="0"/>
          </a:p>
        </p:txBody>
      </p:sp>
      <p:pic>
        <p:nvPicPr>
          <p:cNvPr id="2052" name="Picture 4" descr="C:\Users\Admin\Desktop\САЙТ\ФОТО\фото дет сад\IMG_44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074" y="188507"/>
            <a:ext cx="5516588" cy="367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САЙТ\ФОТО\фото дет сад\IMG_44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5" y="2771374"/>
            <a:ext cx="5828968" cy="388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24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63"/>
          <a:stretch/>
        </p:blipFill>
        <p:spPr bwMode="auto">
          <a:xfrm>
            <a:off x="107504" y="116632"/>
            <a:ext cx="5466122" cy="3584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91"/>
          <a:stretch/>
        </p:blipFill>
        <p:spPr bwMode="auto">
          <a:xfrm>
            <a:off x="3059832" y="2852936"/>
            <a:ext cx="5952661" cy="39068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681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4754" name="Picture 2" descr="C:\Users\Admin\Desktop\Новая папка\IMG_04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3" y="360511"/>
            <a:ext cx="9036874" cy="6020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2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15050" cy="115411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Наше счастье - наши дети</a:t>
            </a:r>
            <a:br>
              <a:rPr lang="ru-RU" b="1" dirty="0"/>
            </a:br>
            <a:endParaRPr lang="ru-RU" dirty="0" smtClean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500063" y="1052736"/>
            <a:ext cx="6143625" cy="5616352"/>
          </a:xfrm>
        </p:spPr>
        <p:txBody>
          <a:bodyPr>
            <a:normAutofit fontScale="25000" lnSpcReduction="20000"/>
          </a:bodyPr>
          <a:lstStyle/>
          <a:p>
            <a:r>
              <a:rPr lang="ru-RU" sz="7200" dirty="0" smtClean="0"/>
              <a:t>Наше </a:t>
            </a:r>
            <a:r>
              <a:rPr lang="ru-RU" sz="7200" dirty="0"/>
              <a:t>счастье - наши дети,</a:t>
            </a:r>
          </a:p>
          <a:p>
            <a:r>
              <a:rPr lang="ru-RU" sz="7200" dirty="0"/>
              <a:t>Лучше нету их на свете,</a:t>
            </a:r>
          </a:p>
          <a:p>
            <a:r>
              <a:rPr lang="ru-RU" sz="7200" dirty="0"/>
              <a:t>Словно бабочки летают, </a:t>
            </a:r>
          </a:p>
          <a:p>
            <a:r>
              <a:rPr lang="ru-RU" sz="7200" dirty="0"/>
              <a:t>Смыслом жизнь нам наполняют.</a:t>
            </a:r>
          </a:p>
          <a:p>
            <a:endParaRPr lang="ru-RU" sz="7200" dirty="0"/>
          </a:p>
          <a:p>
            <a:r>
              <a:rPr lang="ru-RU" sz="7200" dirty="0"/>
              <a:t>Без детей не жизнь - а скука.</a:t>
            </a:r>
          </a:p>
          <a:p>
            <a:r>
              <a:rPr lang="ru-RU" sz="7200" dirty="0"/>
              <a:t>Нет тепла и нет уюта,</a:t>
            </a:r>
          </a:p>
          <a:p>
            <a:r>
              <a:rPr lang="ru-RU" sz="7200" dirty="0"/>
              <a:t>Нет веселья, нет огня,</a:t>
            </a:r>
          </a:p>
          <a:p>
            <a:r>
              <a:rPr lang="ru-RU" sz="7200" dirty="0"/>
              <a:t>Продолженья нет тебя.</a:t>
            </a:r>
          </a:p>
          <a:p>
            <a:endParaRPr lang="ru-RU" sz="7200" dirty="0"/>
          </a:p>
          <a:p>
            <a:r>
              <a:rPr lang="ru-RU" sz="7200" dirty="0"/>
              <a:t>Хоть терпенья много надо,</a:t>
            </a:r>
          </a:p>
          <a:p>
            <a:r>
              <a:rPr lang="ru-RU" sz="7200" dirty="0"/>
              <a:t>Чтобы вырастить дитя,</a:t>
            </a:r>
          </a:p>
          <a:p>
            <a:r>
              <a:rPr lang="ru-RU" sz="7200" dirty="0"/>
              <a:t>Нет прекраснее </a:t>
            </a:r>
            <a:r>
              <a:rPr lang="ru-RU" sz="7200" dirty="0" smtClean="0"/>
              <a:t>мгновенья</a:t>
            </a:r>
            <a:r>
              <a:rPr lang="ru-RU" sz="7200" dirty="0"/>
              <a:t>,</a:t>
            </a:r>
          </a:p>
          <a:p>
            <a:r>
              <a:rPr lang="ru-RU" sz="7200" dirty="0"/>
              <a:t>Чем рожденье малыша.</a:t>
            </a:r>
          </a:p>
          <a:p>
            <a:endParaRPr lang="ru-RU" sz="7200" dirty="0"/>
          </a:p>
          <a:p>
            <a:r>
              <a:rPr lang="ru-RU" sz="7200" dirty="0"/>
              <a:t>Всю любовь, всю ласку, нежность</a:t>
            </a:r>
          </a:p>
          <a:p>
            <a:r>
              <a:rPr lang="ru-RU" sz="7200" dirty="0"/>
              <a:t>Мы готовы им отдать</a:t>
            </a:r>
          </a:p>
          <a:p>
            <a:r>
              <a:rPr lang="ru-RU" sz="7200" dirty="0"/>
              <a:t>Только ради слова "мама"</a:t>
            </a:r>
          </a:p>
          <a:p>
            <a:r>
              <a:rPr lang="ru-RU" sz="7200" dirty="0"/>
              <a:t>Жить, работать, вдохновлять. </a:t>
            </a:r>
            <a:endParaRPr lang="ru-RU" sz="7200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                                          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868144" y="274637"/>
            <a:ext cx="2818655" cy="1962643"/>
          </a:xfrm>
        </p:spPr>
        <p:txBody>
          <a:bodyPr/>
          <a:lstStyle/>
          <a:p>
            <a:r>
              <a:rPr lang="ru-RU" dirty="0" smtClean="0"/>
              <a:t>Наши группы</a:t>
            </a:r>
            <a:endParaRPr lang="ru-RU" dirty="0"/>
          </a:p>
        </p:txBody>
      </p:sp>
      <p:pic>
        <p:nvPicPr>
          <p:cNvPr id="3075" name="Picture 3" descr="C:\Users\Admin\Desktop\САЙТ\ФОТО\фото дет сад\IMG_44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551" y="2708921"/>
            <a:ext cx="5887895" cy="3919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САЙТ\ФОТО\фото дет сад\IMG_45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9" y="260648"/>
            <a:ext cx="5938487" cy="39532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33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Музыкальный зал</a:t>
            </a:r>
            <a:endParaRPr lang="ru-RU" dirty="0"/>
          </a:p>
        </p:txBody>
      </p:sp>
      <p:pic>
        <p:nvPicPr>
          <p:cNvPr id="4098" name="Picture 2" descr="C:\Users\Admin\Desktop\САЙТ\ФОТО\фото дет сад\IMG_45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106" y="1997767"/>
            <a:ext cx="7082656" cy="47149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САЙТ\ФОТО\фото дет сад\IMG_45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5" y="1268760"/>
            <a:ext cx="4110400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36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2" y="274638"/>
            <a:ext cx="4752528" cy="14261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Спортивный уголок</a:t>
            </a:r>
            <a:endParaRPr lang="ru-RU" dirty="0"/>
          </a:p>
        </p:txBody>
      </p:sp>
      <p:pic>
        <p:nvPicPr>
          <p:cNvPr id="5122" name="Picture 2" descr="C:\Users\Admin\Desktop\САЙТ\ФОТО\фото дет сад\IMG_45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40" y="423575"/>
            <a:ext cx="4157936" cy="62459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САЙТ\ФОТО\фото дет сад\IMG_45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916832"/>
            <a:ext cx="5206958" cy="34662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39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22712" cy="2434282"/>
          </a:xfrm>
        </p:spPr>
        <p:txBody>
          <a:bodyPr>
            <a:normAutofit/>
          </a:bodyPr>
          <a:lstStyle/>
          <a:p>
            <a:r>
              <a:rPr lang="ru-RU" dirty="0" smtClean="0"/>
              <a:t>Игровая площадка</a:t>
            </a:r>
            <a:endParaRPr lang="ru-RU" dirty="0"/>
          </a:p>
        </p:txBody>
      </p:sp>
      <p:pic>
        <p:nvPicPr>
          <p:cNvPr id="6147" name="Picture 3" descr="C:\Users\Admin\Desktop\САЙТ\ФОТО\фото дет сад\IMG_44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88640"/>
            <a:ext cx="5489575" cy="3654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Admin\Desktop\САЙТ\ФОТО\фото дет сад\IMG_44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40968"/>
            <a:ext cx="5183535" cy="34506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38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1570186"/>
          </a:xfrm>
        </p:spPr>
        <p:txBody>
          <a:bodyPr/>
          <a:lstStyle/>
          <a:p>
            <a:r>
              <a:rPr lang="ru-RU" dirty="0" smtClean="0"/>
              <a:t>Игровая площадка</a:t>
            </a:r>
            <a:endParaRPr lang="ru-RU" dirty="0"/>
          </a:p>
        </p:txBody>
      </p:sp>
      <p:pic>
        <p:nvPicPr>
          <p:cNvPr id="1028" name="Picture 4" descr="C:\Users\Admin\Desktop\САЙТ\ФОТО\фото дет сад\IMG_44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230" y="2852936"/>
            <a:ext cx="5758138" cy="3833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САЙТ\ФОТО\фото дет сад\IMG_44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60648"/>
            <a:ext cx="5083915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64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C:\Users\Admin\Desktop\Новая папка\IMG_43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1"/>
            <a:ext cx="9066753" cy="68000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72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</TotalTime>
  <Words>109</Words>
  <Application>Microsoft Office PowerPoint</Application>
  <PresentationFormat>Экран (4:3)</PresentationFormat>
  <Paragraphs>30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Наш детский сад  муниципальное бюджетное дошкольное образовательное учреждение «Детский сад № 25»</vt:lpstr>
      <vt:lpstr>Открытие детского сада  в 2010 году</vt:lpstr>
      <vt:lpstr>Наши группы</vt:lpstr>
      <vt:lpstr>Наши группы</vt:lpstr>
      <vt:lpstr>Музыкальный зал</vt:lpstr>
      <vt:lpstr>Спортивный уголок</vt:lpstr>
      <vt:lpstr>Игровая площадка</vt:lpstr>
      <vt:lpstr>Игровая площадка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Наше счастье - наши дети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Группа «Гномы»</dc:title>
  <dc:creator>Admin</dc:creator>
  <cp:lastModifiedBy>Admin</cp:lastModifiedBy>
  <cp:revision>25</cp:revision>
  <dcterms:created xsi:type="dcterms:W3CDTF">2016-05-10T15:16:13Z</dcterms:created>
  <dcterms:modified xsi:type="dcterms:W3CDTF">2017-04-12T03:55:37Z</dcterms:modified>
</cp:coreProperties>
</file>